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56C4-E376-418C-913E-A7BD6D8332E6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EE803-B51E-4C43-B503-521C3E80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9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                                                                                                                                                                                                                                       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EE803-B51E-4C43-B503-521C3E8021C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34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4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24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4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0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87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4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7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51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7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19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4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29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5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24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2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0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5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19A46A-3EEB-4795-9D48-EE9B64F048BC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568D22-DAD6-471B-A4D9-09E7E44CD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9600" b="1" dirty="0" smtClean="0"/>
              <a:t>AGIR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-9144"/>
            <a:ext cx="4117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832104"/>
            <a:ext cx="9601196" cy="147218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Promoção eclesial de uma espiritualidade que desperte para superação da violência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dirty="0"/>
              <a:t>A religião com a espiritualidade leva à paz, já a religião sem a espiritualidade, leva ao fundamentalismo, ou seja, à guerra. Portanto, ao propor uma espiritualidade que leva à superação da violência como ação concreta, a Campanha da Fraternidade 2018 indica a necessidade de que o período quaresmal seja de intensa </a:t>
            </a:r>
            <a:r>
              <a:rPr lang="pt-PT" sz="2800" dirty="0" smtClean="0"/>
              <a:t>conversão </a:t>
            </a:r>
            <a:r>
              <a:rPr lang="pt-PT" sz="2800" dirty="0"/>
              <a:t>pessoal e social à cultura da paz.  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 SOCIEDADE E A SUPERAÇÃO DA VIOLÊNCIA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pt-BR" sz="2800" dirty="0"/>
              <a:t>A existência de situações e práticas violentas é intrínseca às sociedades fragmentadas em classes sociais, nas quais as desigualdades sociais criam subcategorias de seres humanos. Portanto, as políticas públicas desenvolvidas no sistema capitalista possibilitam apenas o enfrentamento de alguns tipos de violência.</a:t>
            </a:r>
          </a:p>
        </p:txBody>
      </p:sp>
    </p:spTree>
    <p:extLst>
      <p:ext uri="{BB962C8B-B14F-4D97-AF65-F5344CB8AC3E}">
        <p14:creationId xmlns:p14="http://schemas.microsoft.com/office/powerpoint/2010/main" val="21183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A consolidação de políticas públicas em andamento, como a do Sistema Único de Saúde (SUS), a do Sistema Único da Assistência Social (SUAS) e o Controle Social exercitado pelos Conselhos Paritários de Direitos, entre outras, são possibilidades para o enfrentamento da violência que se desenvolve dentro de suas abrangências, como é o caso da violência doméstica na sociedade brasileira.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10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Vias para superação na sociedade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Estatuto da Criança e do adolescente </a:t>
            </a:r>
          </a:p>
          <a:p>
            <a:r>
              <a:rPr lang="pt-BR" dirty="0" smtClean="0"/>
              <a:t>Lei Maria da Penha</a:t>
            </a:r>
          </a:p>
          <a:p>
            <a:r>
              <a:rPr lang="pt-BR" dirty="0" smtClean="0"/>
              <a:t>Mães de maio</a:t>
            </a:r>
          </a:p>
          <a:p>
            <a:r>
              <a:rPr lang="pt-BR" dirty="0" smtClean="0"/>
              <a:t>Declaração universal dos Direitos Humanos</a:t>
            </a:r>
          </a:p>
          <a:p>
            <a:r>
              <a:rPr lang="pt-BR" dirty="0" smtClean="0"/>
              <a:t>Enfrentamento do Tráfico humano</a:t>
            </a:r>
          </a:p>
          <a:p>
            <a:r>
              <a:rPr lang="pt-BR" dirty="0" smtClean="0"/>
              <a:t>Estimular a participação </a:t>
            </a:r>
            <a:r>
              <a:rPr lang="pt-BR" dirty="0"/>
              <a:t>nos Conselhos Municipais e Estaduais da Juventude;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Facilitar </a:t>
            </a:r>
            <a:r>
              <a:rPr lang="pt-BR"/>
              <a:t>o </a:t>
            </a:r>
            <a:r>
              <a:rPr lang="pt-BR" smtClean="0"/>
              <a:t>envolvimento na </a:t>
            </a:r>
            <a:r>
              <a:rPr lang="pt-BR" dirty="0"/>
              <a:t>agricultura familiar, consumindo produtos artesanais das comunidades tradicionais, indígenas e quilombolas</a:t>
            </a:r>
            <a:r>
              <a:rPr lang="pt-BR" dirty="0" smtClean="0"/>
              <a:t>.</a:t>
            </a:r>
          </a:p>
          <a:p>
            <a:r>
              <a:rPr lang="pt-BR" dirty="0"/>
              <a:t>Estimular a Reforma Agrária e a melhoria das condições do trabalho no </a:t>
            </a:r>
            <a:r>
              <a:rPr lang="pt-BR" dirty="0" smtClean="0"/>
              <a:t>campo.</a:t>
            </a:r>
          </a:p>
          <a:p>
            <a:r>
              <a:rPr lang="pt-BR" dirty="0" smtClean="0"/>
              <a:t>Estatuto do desarmamento.</a:t>
            </a:r>
          </a:p>
          <a:p>
            <a:r>
              <a:rPr lang="pt-BR" dirty="0"/>
              <a:t>Articular parcerias e projetos comuns entre as igrejas e religiões que visem a superação da violência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2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2833" y="1792224"/>
            <a:ext cx="9601196" cy="4979756"/>
          </a:xfrm>
        </p:spPr>
        <p:txBody>
          <a:bodyPr>
            <a:normAutofit/>
          </a:bodyPr>
          <a:lstStyle/>
          <a:p>
            <a:r>
              <a:rPr lang="pt-BR" sz="3600" dirty="0"/>
              <a:t>A superação da violência não é uma teoria, ela deve ser uma caminho de ativa transformação. Essa mudança passa pela pessoa, comunidade e sociedade. A conversão conjugada dessa três realidade é uma trilha segura para todo o desejo de superação.</a:t>
            </a:r>
          </a:p>
        </p:txBody>
      </p:sp>
    </p:spTree>
    <p:extLst>
      <p:ext uri="{BB962C8B-B14F-4D97-AF65-F5344CB8AC3E}">
        <p14:creationId xmlns:p14="http://schemas.microsoft.com/office/powerpoint/2010/main" val="4107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Antropologia da mudança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1832" y="2478024"/>
            <a:ext cx="10460735" cy="3657600"/>
          </a:xfrm>
        </p:spPr>
        <p:txBody>
          <a:bodyPr>
            <a:normAutofit/>
          </a:bodyPr>
          <a:lstStyle/>
          <a:p>
            <a:r>
              <a:rPr lang="pt-BR" dirty="0"/>
              <a:t>As pessoas não estão inseridas no mundo para viver como pessoas isoladas. Portanto, dependem do “outro” para viver. Esta condição que favorece a prática relacional desafia a todos, como sujeito da  própria história, a cuidar do outro, ou seja, a fazer parte da história do outro. </a:t>
            </a:r>
          </a:p>
          <a:p>
            <a:r>
              <a:rPr lang="pt-BR" dirty="0"/>
              <a:t>A superação da violência passa pela conversão pessoal é preciso adotar a espiritualidade do seguimento de Jesus. Seguir Jesus que é o modelo de pessoa que escolheu ser não violento. A conversão, compreendida nas mudanças de atitudes e comportamentos, é a principal proposta que a liturgia quaresmal oferece.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52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4712" y="1532804"/>
            <a:ext cx="10113264" cy="3853012"/>
          </a:xfrm>
        </p:spPr>
        <p:txBody>
          <a:bodyPr>
            <a:noAutofit/>
          </a:bodyPr>
          <a:lstStyle/>
          <a:p>
            <a:r>
              <a:rPr lang="pt-BR" sz="2800" dirty="0"/>
              <a:t>O mundo muda quando a pessoa muda e para que isso aconteça é preciso adotar uma postura correspondente a Jesus: promovendo a cultura da paz; adotando mídias alternativas que não trata a violência com sensacionalismo; participando dos conselhos paritários e políticas públicas para superação da violência; valorizando a instituição familiar, vivendo uma vida menos consumistas; pedindo e oferecendo perdão; adotando a cultura da empatia; se recordar sempre que o outro não é apenas o outro, ele é irmão. </a:t>
            </a:r>
          </a:p>
        </p:txBody>
      </p:sp>
    </p:spTree>
    <p:extLst>
      <p:ext uri="{BB962C8B-B14F-4D97-AF65-F5344CB8AC3E}">
        <p14:creationId xmlns:p14="http://schemas.microsoft.com/office/powerpoint/2010/main" val="1147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FAMÍLIA ESPAÇO PARA EDUCAR PARA A NÃO- VIOLÊNCIA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Ninguém nasce violento. Contudo, a pessoa pode vir a ser violenta. O comportamento violento emerge como produto final, a partir da reciprocidade entre o comportamento da criança e o efeito desse comportamento sobre as atitudes dos adultos. Portanto, o comportamento violento pode ser aprendido na família e reaplicado socialmente em suas relações ao longo da vida.  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5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COMUNIDADE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3556"/>
          </a:xfrm>
        </p:spPr>
        <p:txBody>
          <a:bodyPr>
            <a:noAutofit/>
          </a:bodyPr>
          <a:lstStyle/>
          <a:p>
            <a:r>
              <a:rPr lang="pt-BR" sz="2800" dirty="0"/>
              <a:t>A prevenção é a capacidade que a sociedade tem de incluir, ampliar e universalizar os direitos e os deveres de cidadania. E para a não violência se faz necessário o reconhecimento da humanidade e da cidadania do outro.  </a:t>
            </a:r>
          </a:p>
          <a:p>
            <a:r>
              <a:rPr lang="pt-BR" sz="2800" dirty="0"/>
              <a:t>As comunidades eclesiais, pastorais e Organismos, através da Campanha da Fraternidade quer denunciar toda e qualquer forma de violência. Por meio de gestos concretos, a fé cristã deve incidir em todas as dimensões da vida.</a:t>
            </a:r>
          </a:p>
        </p:txBody>
      </p:sp>
    </p:spTree>
    <p:extLst>
      <p:ext uri="{BB962C8B-B14F-4D97-AF65-F5344CB8AC3E}">
        <p14:creationId xmlns:p14="http://schemas.microsoft.com/office/powerpoint/2010/main" val="14145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Cabe aqui fazer uma salutar memória da caminhada pastoral da Igreja no Brasil que ao longo dos anos motivada pelo espirito da profecia e da luta pela fraternidade por meio de suas pastorais sociais tem dado passos gigantescos na superação da violência.</a:t>
            </a:r>
          </a:p>
          <a:p>
            <a:r>
              <a:rPr lang="pt-BR" dirty="0" smtClean="0"/>
              <a:t>PASTORAIS SOCIAIS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2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/>
              <a:t>Justiça restaurativa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justiça restaurativa é uma resposta concreta à situação de violência e desestruturação social à qual as pessoas privadas de liberdade são submetidas. Ela possibilita que a pessoa seja novamente acolhida e aceita em seu meio social, familiar e comunitário.</a:t>
            </a:r>
          </a:p>
          <a:p>
            <a:r>
              <a:rPr lang="pt-BR" dirty="0"/>
              <a:t>Nessa proposta de justiça, o ser humano passa a ser visto como uma pessoa que tem potencialidade e possibilidades.</a:t>
            </a:r>
          </a:p>
        </p:txBody>
      </p:sp>
    </p:spTree>
    <p:extLst>
      <p:ext uri="{BB962C8B-B14F-4D97-AF65-F5344CB8AC3E}">
        <p14:creationId xmlns:p14="http://schemas.microsoft.com/office/powerpoint/2010/main" val="34179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832104"/>
            <a:ext cx="9601196" cy="145389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/>
              <a:t>As </a:t>
            </a:r>
            <a:r>
              <a:rPr lang="pt-BR" sz="4000" b="1" dirty="0"/>
              <a:t>obras sociais da comunidade eclesial como caminho para a superação da violência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87168"/>
            <a:ext cx="9601196" cy="3388700"/>
          </a:xfrm>
        </p:spPr>
        <p:txBody>
          <a:bodyPr/>
          <a:lstStyle/>
          <a:p>
            <a:r>
              <a:rPr lang="pt-BR" dirty="0"/>
              <a:t>A motivação da fé vivenciada pela prática do Evangelho, que potencializa o ser humano para lidar com suas próprias limitações, deve balizar as ações da cultura da paz proposta pela CF 2018. A esperança é a principal característica dos trabalhos pastorais da Igreja. Por mantê-la, mesmo nas situações de sofrimento e defender a dignidade humana e o direito à vida em todas as circunstâncias, inclusive como política pública, a Igreja tem contribuído significativamente para a superação da violência.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3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888</Words>
  <Application>Microsoft Office PowerPoint</Application>
  <PresentationFormat>Widescreen</PresentationFormat>
  <Paragraphs>36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Orgânico</vt:lpstr>
      <vt:lpstr>AGIR </vt:lpstr>
      <vt:lpstr>Apresentação do PowerPoint</vt:lpstr>
      <vt:lpstr>Antropologia da mudança</vt:lpstr>
      <vt:lpstr>Apresentação do PowerPoint</vt:lpstr>
      <vt:lpstr>FAMÍLIA ESPAÇO PARA EDUCAR PARA A NÃO- VIOLÊNCIA</vt:lpstr>
      <vt:lpstr>COMUNIDADE</vt:lpstr>
      <vt:lpstr>Apresentação do PowerPoint</vt:lpstr>
      <vt:lpstr>Justiça restaurativa </vt:lpstr>
      <vt:lpstr> As obras sociais da comunidade eclesial como caminho para a superação da violência </vt:lpstr>
      <vt:lpstr>Promoção eclesial de uma espiritualidade que desperte para superação da violência </vt:lpstr>
      <vt:lpstr>A SOCIEDADE E A SUPERAÇÃO DA VIOLÊNCIA</vt:lpstr>
      <vt:lpstr>Apresentação do PowerPoint</vt:lpstr>
      <vt:lpstr>Vias para superação na sociedade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AGIR </dc:title>
  <dc:creator>ADM</dc:creator>
  <cp:lastModifiedBy>ADM</cp:lastModifiedBy>
  <cp:revision>11</cp:revision>
  <dcterms:created xsi:type="dcterms:W3CDTF">2017-10-13T12:38:10Z</dcterms:created>
  <dcterms:modified xsi:type="dcterms:W3CDTF">2017-12-09T01:54:57Z</dcterms:modified>
</cp:coreProperties>
</file>