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F6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745F-E724-4B35-A2A2-22E9D6067D8E}" type="datetimeFigureOut">
              <a:rPr lang="pt-BR" smtClean="0"/>
              <a:pPr/>
              <a:t>22/12/2017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FCFFB-C911-49DC-BF00-A9EE9A266A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2513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745F-E724-4B35-A2A2-22E9D6067D8E}" type="datetimeFigureOut">
              <a:rPr lang="pt-BR" smtClean="0"/>
              <a:pPr/>
              <a:t>22/12/2017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FCFFB-C911-49DC-BF00-A9EE9A266A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3929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745F-E724-4B35-A2A2-22E9D6067D8E}" type="datetimeFigureOut">
              <a:rPr lang="pt-BR" smtClean="0"/>
              <a:pPr/>
              <a:t>22/12/2017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FCFFB-C911-49DC-BF00-A9EE9A266A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1802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745F-E724-4B35-A2A2-22E9D6067D8E}" type="datetimeFigureOut">
              <a:rPr lang="pt-BR" smtClean="0"/>
              <a:pPr/>
              <a:t>22/12/2017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FCFFB-C911-49DC-BF00-A9EE9A266A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9604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745F-E724-4B35-A2A2-22E9D6067D8E}" type="datetimeFigureOut">
              <a:rPr lang="pt-BR" smtClean="0"/>
              <a:pPr/>
              <a:t>22/12/2017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FCFFB-C911-49DC-BF00-A9EE9A266A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321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745F-E724-4B35-A2A2-22E9D6067D8E}" type="datetimeFigureOut">
              <a:rPr lang="pt-BR" smtClean="0"/>
              <a:pPr/>
              <a:t>22/12/2017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FCFFB-C911-49DC-BF00-A9EE9A266A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544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745F-E724-4B35-A2A2-22E9D6067D8E}" type="datetimeFigureOut">
              <a:rPr lang="pt-BR" smtClean="0"/>
              <a:pPr/>
              <a:t>22/12/2017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FCFFB-C911-49DC-BF00-A9EE9A266A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6566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745F-E724-4B35-A2A2-22E9D6067D8E}" type="datetimeFigureOut">
              <a:rPr lang="pt-BR" smtClean="0"/>
              <a:pPr/>
              <a:t>22/12/2017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FCFFB-C911-49DC-BF00-A9EE9A266A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089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745F-E724-4B35-A2A2-22E9D6067D8E}" type="datetimeFigureOut">
              <a:rPr lang="pt-BR" smtClean="0"/>
              <a:pPr/>
              <a:t>22/12/2017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FCFFB-C911-49DC-BF00-A9EE9A266A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117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745F-E724-4B35-A2A2-22E9D6067D8E}" type="datetimeFigureOut">
              <a:rPr lang="pt-BR" smtClean="0"/>
              <a:pPr/>
              <a:t>22/12/2017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FCFFB-C911-49DC-BF00-A9EE9A266A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1897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745F-E724-4B35-A2A2-22E9D6067D8E}" type="datetimeFigureOut">
              <a:rPr lang="pt-BR" smtClean="0"/>
              <a:pPr/>
              <a:t>22/12/2017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FCFFB-C911-49DC-BF00-A9EE9A266A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5638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745F-E724-4B35-A2A2-22E9D6067D8E}" type="datetimeFigureOut">
              <a:rPr lang="pt-BR" smtClean="0"/>
              <a:pPr/>
              <a:t>22/12/2017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FCFFB-C911-49DC-BF00-A9EE9A266A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1215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 idx="4294967295"/>
          </p:nvPr>
        </p:nvSpPr>
        <p:spPr>
          <a:xfrm>
            <a:off x="719138" y="1916113"/>
            <a:ext cx="7525270" cy="4402137"/>
          </a:xfrm>
        </p:spPr>
        <p:txBody>
          <a:bodyPr/>
          <a:lstStyle/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pt-BR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t-BR" sz="3600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Receitas Bruta: R$ </a:t>
            </a:r>
            <a:r>
              <a:rPr lang="pt-BR" sz="3600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175.501,42</a:t>
            </a:r>
            <a:r>
              <a:rPr lang="pt-BR" sz="3600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pt-BR" sz="3600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t-BR" sz="3600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pt-BR" sz="3600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t-BR" sz="3600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Despesas: R$ </a:t>
            </a:r>
            <a:r>
              <a:rPr lang="pt-BR" sz="3600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72.537,45</a:t>
            </a:r>
            <a:r>
              <a:rPr lang="pt-BR" sz="3600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pt-BR" sz="3600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t-BR" sz="3600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pt-BR" sz="3600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t-BR" sz="3600" dirty="0" smtClean="0">
                <a:solidFill>
                  <a:srgbClr val="39F62A"/>
                </a:solidFill>
                <a:effectLst/>
                <a:latin typeface="Arial" pitchFamily="34" charset="0"/>
                <a:cs typeface="Arial" pitchFamily="34" charset="0"/>
              </a:rPr>
              <a:t>Lucro Liquido : R$ </a:t>
            </a:r>
            <a:r>
              <a:rPr lang="pt-BR" sz="3600" dirty="0" smtClean="0">
                <a:solidFill>
                  <a:srgbClr val="39F62A"/>
                </a:solidFill>
                <a:effectLst/>
                <a:latin typeface="Arial" pitchFamily="34" charset="0"/>
                <a:cs typeface="Arial" pitchFamily="34" charset="0"/>
              </a:rPr>
              <a:t>102.525,11</a:t>
            </a:r>
            <a:endParaRPr lang="pt-BR" sz="3600" dirty="0">
              <a:solidFill>
                <a:srgbClr val="39F62A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4294967295"/>
          </p:nvPr>
        </p:nvSpPr>
        <p:spPr>
          <a:xfrm>
            <a:off x="719138" y="404664"/>
            <a:ext cx="7775575" cy="165576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PRESTAÇÃO DE CONTAS</a:t>
            </a:r>
          </a:p>
          <a:p>
            <a:pPr marL="0" indent="0" algn="ctr">
              <a:buNone/>
            </a:pPr>
            <a:r>
              <a:rPr lang="pt-BR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39ª Festa da Padroeira</a:t>
            </a:r>
            <a:endParaRPr lang="pt-BR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7</Words>
  <Application>Microsoft Office PowerPoint</Application>
  <PresentationFormat>Apresentação na tela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 Receitas Bruta: R$ 175.501,42  Despesas: R$ 72.537,45  Lucro Liquido : R$ 102.525,11</vt:lpstr>
    </vt:vector>
  </TitlesOfParts>
  <Company>itcak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VALOR BRUTO:R$ 9.939,00  DESPESAS:   R$ 2.960,00   LUCRO R$: 6.979,00</dc:title>
  <dc:creator>Vanderley Itcak</dc:creator>
  <cp:lastModifiedBy>Finanças Imaculada</cp:lastModifiedBy>
  <cp:revision>8</cp:revision>
  <cp:lastPrinted>2017-07-28T20:38:53Z</cp:lastPrinted>
  <dcterms:created xsi:type="dcterms:W3CDTF">2013-06-14T17:43:20Z</dcterms:created>
  <dcterms:modified xsi:type="dcterms:W3CDTF">2017-12-22T23:00:31Z</dcterms:modified>
</cp:coreProperties>
</file>