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7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0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A991-5B38-4211-B3ED-E70D6B26D0DE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9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24174"/>
              </p:ext>
            </p:extLst>
          </p:nvPr>
        </p:nvGraphicFramePr>
        <p:xfrm>
          <a:off x="936164" y="1721221"/>
          <a:ext cx="10219765" cy="47333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8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194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42.697,00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83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Dízimo das Capelas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5.798,36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Mirim 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308,35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433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 das Missas - Matriz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4.814,30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Entradas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53.618,01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30514"/>
              </p:ext>
            </p:extLst>
          </p:nvPr>
        </p:nvGraphicFramePr>
        <p:xfrm>
          <a:off x="2207568" y="404665"/>
          <a:ext cx="7676958" cy="1131709"/>
        </p:xfrm>
        <a:graphic>
          <a:graphicData uri="http://schemas.openxmlformats.org/drawingml/2006/table">
            <a:tbl>
              <a:tblPr/>
              <a:tblGrid>
                <a:gridCol w="767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Onde Foi Parar O Meu Dízimo?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Mês de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Dezembro 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de 2017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77301"/>
              </p:ext>
            </p:extLst>
          </p:nvPr>
        </p:nvGraphicFramePr>
        <p:xfrm>
          <a:off x="1075764" y="1344706"/>
          <a:ext cx="10434918" cy="52282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5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Religiosa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40.468,56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2.757,00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Missionária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11.015,79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Dízimo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54.241,35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- Dízimo e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53.618,01</a:t>
                      </a:r>
                      <a:endParaRPr lang="pt-BR" sz="28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Dízimo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54.241,35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33CC33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rgbClr val="FF0000"/>
                          </a:solidFill>
                          <a:latin typeface="Arial Black"/>
                        </a:rPr>
                        <a:t> R</a:t>
                      </a:r>
                      <a:r>
                        <a:rPr lang="pt-BR" sz="2800" b="1" i="0" u="none" strike="noStrike" dirty="0">
                          <a:solidFill>
                            <a:srgbClr val="FF0000"/>
                          </a:solidFill>
                          <a:latin typeface="Arial Black"/>
                        </a:rPr>
                        <a:t>$ </a:t>
                      </a:r>
                      <a:r>
                        <a:rPr lang="pt-BR" sz="2800" b="1" i="0" u="none" strike="noStrike" smtClean="0">
                          <a:solidFill>
                            <a:srgbClr val="FF0000"/>
                          </a:solidFill>
                          <a:latin typeface="Arial Black"/>
                        </a:rPr>
                        <a:t>- </a:t>
                      </a:r>
                      <a:r>
                        <a:rPr lang="pt-BR" sz="2800" b="1" i="0" u="none" strike="noStrike" smtClean="0">
                          <a:solidFill>
                            <a:srgbClr val="FF0000"/>
                          </a:solidFill>
                          <a:latin typeface="Arial Black"/>
                        </a:rPr>
                        <a:t>623,34</a:t>
                      </a:r>
                      <a:endParaRPr lang="pt-BR" sz="2800" b="1" i="0" u="none" strike="noStrike" dirty="0">
                        <a:solidFill>
                          <a:srgbClr val="FF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635623" y="56477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RESUMO</a:t>
            </a:r>
            <a:endParaRPr lang="pt-BR" sz="3600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91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Finanças Imaculada</dc:creator>
  <cp:lastModifiedBy>Finanças Imaculada</cp:lastModifiedBy>
  <cp:revision>15</cp:revision>
  <dcterms:created xsi:type="dcterms:W3CDTF">2016-11-12T19:07:28Z</dcterms:created>
  <dcterms:modified xsi:type="dcterms:W3CDTF">2018-01-12T21:26:26Z</dcterms:modified>
</cp:coreProperties>
</file>