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F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B67-7A98-46BE-93B2-5ABC16B2DA59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F-3763-4B1C-8FEF-90E816438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89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B67-7A98-46BE-93B2-5ABC16B2DA59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F-3763-4B1C-8FEF-90E816438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7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B67-7A98-46BE-93B2-5ABC16B2DA59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F-3763-4B1C-8FEF-90E816438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57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B67-7A98-46BE-93B2-5ABC16B2DA59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F-3763-4B1C-8FEF-90E816438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58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B67-7A98-46BE-93B2-5ABC16B2DA59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F-3763-4B1C-8FEF-90E816438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44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B67-7A98-46BE-93B2-5ABC16B2DA59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F-3763-4B1C-8FEF-90E816438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70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B67-7A98-46BE-93B2-5ABC16B2DA59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F-3763-4B1C-8FEF-90E816438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76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B67-7A98-46BE-93B2-5ABC16B2DA59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F-3763-4B1C-8FEF-90E816438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38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B67-7A98-46BE-93B2-5ABC16B2DA59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F-3763-4B1C-8FEF-90E816438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20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B67-7A98-46BE-93B2-5ABC16B2DA59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F-3763-4B1C-8FEF-90E816438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15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7B67-7A98-46BE-93B2-5ABC16B2DA59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DD7F-3763-4B1C-8FEF-90E816438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53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7B67-7A98-46BE-93B2-5ABC16B2DA59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DD7F-3763-4B1C-8FEF-90E816438E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728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968189" y="309600"/>
            <a:ext cx="10515600" cy="1325563"/>
          </a:xfrm>
        </p:spPr>
        <p:txBody>
          <a:bodyPr/>
          <a:lstStyle/>
          <a:p>
            <a:r>
              <a:rPr lang="pt-BR" b="1" dirty="0" smtClean="0">
                <a:solidFill>
                  <a:srgbClr val="30F035"/>
                </a:solidFill>
              </a:rPr>
              <a:t>Campanha Eu ajudo a Imaculada evangelizar!</a:t>
            </a:r>
            <a:endParaRPr lang="pt-BR" b="1" dirty="0">
              <a:solidFill>
                <a:srgbClr val="30F035"/>
              </a:solidFill>
            </a:endParaRPr>
          </a:p>
        </p:txBody>
      </p:sp>
      <p:graphicFrame>
        <p:nvGraphicFramePr>
          <p:cNvPr id="50" name="Tabela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432342"/>
              </p:ext>
            </p:extLst>
          </p:nvPr>
        </p:nvGraphicFramePr>
        <p:xfrm>
          <a:off x="1395806" y="1635163"/>
          <a:ext cx="9660366" cy="40447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0122">
                  <a:extLst>
                    <a:ext uri="{9D8B030D-6E8A-4147-A177-3AD203B41FA5}">
                      <a16:colId xmlns:a16="http://schemas.microsoft.com/office/drawing/2014/main" val="721490628"/>
                    </a:ext>
                  </a:extLst>
                </a:gridCol>
                <a:gridCol w="3220122">
                  <a:extLst>
                    <a:ext uri="{9D8B030D-6E8A-4147-A177-3AD203B41FA5}">
                      <a16:colId xmlns:a16="http://schemas.microsoft.com/office/drawing/2014/main" val="3908364750"/>
                    </a:ext>
                  </a:extLst>
                </a:gridCol>
                <a:gridCol w="3220122">
                  <a:extLst>
                    <a:ext uri="{9D8B030D-6E8A-4147-A177-3AD203B41FA5}">
                      <a16:colId xmlns:a16="http://schemas.microsoft.com/office/drawing/2014/main" val="201096860"/>
                    </a:ext>
                  </a:extLst>
                </a:gridCol>
              </a:tblGrid>
              <a:tr h="408943">
                <a:tc>
                  <a:txBody>
                    <a:bodyPr/>
                    <a:lstStyle/>
                    <a:p>
                      <a:r>
                        <a:rPr lang="pt-BR" b="1" u="sng" dirty="0" smtClean="0">
                          <a:solidFill>
                            <a:srgbClr val="FFFF00"/>
                          </a:solidFill>
                        </a:rPr>
                        <a:t>Número</a:t>
                      </a:r>
                      <a:r>
                        <a:rPr lang="pt-BR" b="1" u="sng" baseline="0" dirty="0" smtClean="0">
                          <a:solidFill>
                            <a:srgbClr val="FFFF00"/>
                          </a:solidFill>
                        </a:rPr>
                        <a:t> de </a:t>
                      </a:r>
                      <a:r>
                        <a:rPr lang="pt-BR" b="1" u="sng" dirty="0" smtClean="0">
                          <a:solidFill>
                            <a:srgbClr val="FFFF00"/>
                          </a:solidFill>
                        </a:rPr>
                        <a:t>Contribuintes</a:t>
                      </a:r>
                      <a:endParaRPr lang="pt-BR" b="1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u="sng" dirty="0" smtClean="0">
                          <a:solidFill>
                            <a:srgbClr val="FFFF00"/>
                          </a:solidFill>
                        </a:rPr>
                        <a:t>Mês 2017</a:t>
                      </a:r>
                      <a:endParaRPr lang="pt-BR" b="1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u="sng" dirty="0" smtClean="0">
                          <a:solidFill>
                            <a:srgbClr val="FFFF00"/>
                          </a:solidFill>
                        </a:rPr>
                        <a:t>Valor R$</a:t>
                      </a:r>
                      <a:endParaRPr lang="pt-BR" b="1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417277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252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Fevereiro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b="1" dirty="0" smtClean="0"/>
                        <a:t>R$</a:t>
                      </a:r>
                      <a:r>
                        <a:rPr lang="pt-BR" sz="1200" b="1" baseline="0" dirty="0" smtClean="0"/>
                        <a:t> 3.024,00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076242"/>
                  </a:ext>
                </a:extLst>
              </a:tr>
              <a:tr h="161212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520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Março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R$ 6.240,00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534979"/>
                  </a:ext>
                </a:extLst>
              </a:tr>
              <a:tr h="279546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811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Abril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R$ 9.732,00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070171"/>
                  </a:ext>
                </a:extLst>
              </a:tr>
              <a:tr h="279546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778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Maio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R$ 9.336,00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561870"/>
                  </a:ext>
                </a:extLst>
              </a:tr>
              <a:tr h="199322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631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Junho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R$ 7.572,00</a:t>
                      </a:r>
                      <a:endParaRPr lang="pt-BR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658038"/>
                  </a:ext>
                </a:extLst>
              </a:tr>
              <a:tr h="279546">
                <a:tc>
                  <a:txBody>
                    <a:bodyPr/>
                    <a:lstStyle/>
                    <a:p>
                      <a:r>
                        <a:rPr lang="pt-BR" b="1" dirty="0" smtClean="0"/>
                        <a:t>514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Julho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R$ 6.168,00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731473"/>
                  </a:ext>
                </a:extLst>
              </a:tr>
              <a:tr h="311819">
                <a:tc>
                  <a:txBody>
                    <a:bodyPr/>
                    <a:lstStyle/>
                    <a:p>
                      <a:r>
                        <a:rPr lang="pt-BR" b="1" dirty="0" smtClean="0"/>
                        <a:t>533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Agosto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R$ 6.396,00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985680"/>
                  </a:ext>
                </a:extLst>
              </a:tr>
              <a:tr h="301062">
                <a:tc>
                  <a:txBody>
                    <a:bodyPr/>
                    <a:lstStyle/>
                    <a:p>
                      <a:r>
                        <a:rPr lang="pt-BR" b="1" dirty="0" smtClean="0"/>
                        <a:t>556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Setembro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R$ 6.672,00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0822"/>
                  </a:ext>
                </a:extLst>
              </a:tr>
              <a:tr h="301062">
                <a:tc>
                  <a:txBody>
                    <a:bodyPr/>
                    <a:lstStyle/>
                    <a:p>
                      <a:r>
                        <a:rPr lang="pt-BR" b="1" dirty="0" smtClean="0"/>
                        <a:t>451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Outubro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R$</a:t>
                      </a:r>
                      <a:r>
                        <a:rPr lang="pt-BR" b="1" baseline="0" dirty="0" smtClean="0"/>
                        <a:t> 5.412,00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265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423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Novembro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R$</a:t>
                      </a:r>
                      <a:r>
                        <a:rPr lang="pt-BR" b="1" baseline="0" dirty="0" smtClean="0"/>
                        <a:t> 5.076,00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484044"/>
                  </a:ext>
                </a:extLst>
              </a:tr>
              <a:tr h="408943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30F035"/>
                          </a:solidFill>
                        </a:rPr>
                        <a:t>469</a:t>
                      </a:r>
                      <a:endParaRPr lang="pt-BR" b="1" dirty="0">
                        <a:solidFill>
                          <a:srgbClr val="30F03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30F035"/>
                          </a:solidFill>
                        </a:rPr>
                        <a:t>Dezembro </a:t>
                      </a:r>
                      <a:endParaRPr lang="pt-BR" b="1" dirty="0">
                        <a:solidFill>
                          <a:srgbClr val="30F03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30F035"/>
                          </a:solidFill>
                        </a:rPr>
                        <a:t>R$</a:t>
                      </a:r>
                      <a:r>
                        <a:rPr lang="pt-BR" b="1" baseline="0" dirty="0" smtClean="0">
                          <a:solidFill>
                            <a:srgbClr val="30F035"/>
                          </a:solidFill>
                        </a:rPr>
                        <a:t> 5.628,00</a:t>
                      </a:r>
                      <a:endParaRPr lang="pt-BR" b="1" dirty="0">
                        <a:solidFill>
                          <a:srgbClr val="30F03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89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4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70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Campanha Eu ajudo a Imaculada evangelizar!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Campanha Eu ajudo a Imaculada evangelizar</dc:title>
  <dc:creator>Finanças Imaculada</dc:creator>
  <cp:lastModifiedBy>Finanças Imaculada</cp:lastModifiedBy>
  <cp:revision>9</cp:revision>
  <dcterms:created xsi:type="dcterms:W3CDTF">2017-04-06T18:41:54Z</dcterms:created>
  <dcterms:modified xsi:type="dcterms:W3CDTF">2018-01-12T21:29:47Z</dcterms:modified>
</cp:coreProperties>
</file>