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7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76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3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0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90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2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0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A991-5B38-4211-B3ED-E70D6B26D0DE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92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42154"/>
              </p:ext>
            </p:extLst>
          </p:nvPr>
        </p:nvGraphicFramePr>
        <p:xfrm>
          <a:off x="936164" y="1721221"/>
          <a:ext cx="10219765" cy="47333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8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194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38.504,50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583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Dízimo das Capelas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48.971,68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Mirim 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00,00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433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 das Missas - Matriz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3.135,00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Entradas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90.611,18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20675"/>
              </p:ext>
            </p:extLst>
          </p:nvPr>
        </p:nvGraphicFramePr>
        <p:xfrm>
          <a:off x="2207568" y="404665"/>
          <a:ext cx="7676958" cy="1131709"/>
        </p:xfrm>
        <a:graphic>
          <a:graphicData uri="http://schemas.openxmlformats.org/drawingml/2006/table">
            <a:tbl>
              <a:tblPr/>
              <a:tblGrid>
                <a:gridCol w="767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Onde Foi Parar O Meu Dízimo?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Mês de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Janeiro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3349"/>
              </p:ext>
            </p:extLst>
          </p:nvPr>
        </p:nvGraphicFramePr>
        <p:xfrm>
          <a:off x="1075764" y="1344706"/>
          <a:ext cx="10434918" cy="52282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5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Religiosa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42.493,77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1.532,00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Missionária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9.346,84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Dízimo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53.372,61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- Dízimo e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90.611,18</a:t>
                      </a:r>
                      <a:endParaRPr lang="pt-BR" sz="28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Dízimo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53.372,61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33CC33"/>
                          </a:solidFill>
                          <a:latin typeface="Arial Black"/>
                        </a:rPr>
                        <a:t>Saldo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rgbClr val="FF000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rgbClr val="92D050"/>
                          </a:solidFill>
                          <a:latin typeface="Arial Black"/>
                        </a:rPr>
                        <a:t>R$</a:t>
                      </a:r>
                      <a:r>
                        <a:rPr lang="pt-BR" sz="2800" b="1" i="0" u="none" strike="noStrike" baseline="0" dirty="0" smtClean="0">
                          <a:solidFill>
                            <a:srgbClr val="92D05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rgbClr val="92D050"/>
                          </a:solidFill>
                          <a:latin typeface="Arial Black"/>
                        </a:rPr>
                        <a:t>36.418,57</a:t>
                      </a:r>
                      <a:endParaRPr lang="pt-BR" sz="2800" b="1" i="0" u="none" strike="noStrike" dirty="0">
                        <a:solidFill>
                          <a:srgbClr val="92D05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635623" y="56477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RESUMO</a:t>
            </a:r>
            <a:endParaRPr lang="pt-BR" sz="3600" u="sng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90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Finanças Imaculada</dc:creator>
  <cp:lastModifiedBy>Finanças Imaculada</cp:lastModifiedBy>
  <cp:revision>17</cp:revision>
  <dcterms:created xsi:type="dcterms:W3CDTF">2016-11-12T19:07:28Z</dcterms:created>
  <dcterms:modified xsi:type="dcterms:W3CDTF">2018-02-06T11:41:50Z</dcterms:modified>
</cp:coreProperties>
</file>