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09/03/2018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07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09/03/2018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76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09/03/2018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945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09/03/2018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239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09/03/2018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200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09/03/2018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258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09/03/2018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390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09/03/2018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425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09/03/2018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6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09/03/2018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01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09/03/2018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50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1A991-5B38-4211-B3ED-E70D6B26D0DE}" type="datetimeFigureOut">
              <a:rPr lang="pt-BR" smtClean="0"/>
              <a:t>09/03/2018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6923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171289"/>
              </p:ext>
            </p:extLst>
          </p:nvPr>
        </p:nvGraphicFramePr>
        <p:xfrm>
          <a:off x="936164" y="1721221"/>
          <a:ext cx="10219765" cy="473336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582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1194">
                <a:tc>
                  <a:txBody>
                    <a:bodyPr/>
                    <a:lstStyle/>
                    <a:p>
                      <a:r>
                        <a:rPr lang="pt-BR" sz="3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Dizimo</a:t>
                      </a:r>
                      <a:endParaRPr lang="pt-BR" sz="3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43.689,80</a:t>
                      </a:r>
                      <a:endParaRPr lang="pt-BR" sz="4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2583">
                <a:tc>
                  <a:txBody>
                    <a:bodyPr/>
                    <a:lstStyle/>
                    <a:p>
                      <a:r>
                        <a:rPr lang="pt-BR" sz="3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Dízimo das Capelas</a:t>
                      </a:r>
                      <a:endParaRPr lang="pt-BR" sz="3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11.543,00</a:t>
                      </a:r>
                      <a:endParaRPr lang="pt-BR" sz="4400" b="1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078"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Dizimo</a:t>
                      </a:r>
                      <a:r>
                        <a:rPr lang="pt-BR" sz="36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Mirim </a:t>
                      </a:r>
                      <a:endParaRPr lang="pt-BR" sz="3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R$</a:t>
                      </a:r>
                      <a:r>
                        <a:rPr lang="pt-BR" sz="44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pt-BR" sz="44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417,85</a:t>
                      </a:r>
                      <a:endParaRPr lang="pt-BR" sz="4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7433"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Ofertas das Missas - Matriz</a:t>
                      </a:r>
                      <a:endParaRPr lang="pt-BR" sz="3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4.417,50</a:t>
                      </a:r>
                      <a:endParaRPr lang="pt-BR" sz="4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078"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pt-BR" sz="36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Entradas</a:t>
                      </a:r>
                      <a:endParaRPr lang="pt-BR" sz="3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R$ 60.068,15</a:t>
                      </a:r>
                      <a:endParaRPr lang="pt-BR" sz="4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172163"/>
              </p:ext>
            </p:extLst>
          </p:nvPr>
        </p:nvGraphicFramePr>
        <p:xfrm>
          <a:off x="2207568" y="404665"/>
          <a:ext cx="7676958" cy="1131709"/>
        </p:xfrm>
        <a:graphic>
          <a:graphicData uri="http://schemas.openxmlformats.org/drawingml/2006/table">
            <a:tbl>
              <a:tblPr/>
              <a:tblGrid>
                <a:gridCol w="7676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38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1" i="0" u="sng" strike="noStrike" dirty="0" smtClean="0">
                          <a:solidFill>
                            <a:srgbClr val="00FF00"/>
                          </a:solidFill>
                          <a:latin typeface="Arial" pitchFamily="34" charset="0"/>
                          <a:cs typeface="Arial" pitchFamily="34" charset="0"/>
                        </a:rPr>
                        <a:t>Onde Foi Parar O Meu Dízimo?</a:t>
                      </a:r>
                      <a:endParaRPr lang="pt-BR" sz="3600" b="1" i="0" u="sng" strike="noStrike" dirty="0">
                        <a:solidFill>
                          <a:srgbClr val="00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9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1" i="0" u="sng" strike="noStrike" dirty="0" smtClean="0">
                          <a:solidFill>
                            <a:srgbClr val="00FF00"/>
                          </a:solidFill>
                          <a:latin typeface="Arial" pitchFamily="34" charset="0"/>
                          <a:cs typeface="Arial" pitchFamily="34" charset="0"/>
                        </a:rPr>
                        <a:t>Mês de</a:t>
                      </a:r>
                      <a:r>
                        <a:rPr lang="pt-BR" sz="3600" b="1" i="0" u="sng" strike="noStrike" baseline="0" dirty="0" smtClean="0">
                          <a:solidFill>
                            <a:srgbClr val="00FF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3600" b="1" i="0" u="sng" strike="noStrike" baseline="0" dirty="0" smtClean="0">
                          <a:solidFill>
                            <a:srgbClr val="00FF00"/>
                          </a:solidFill>
                          <a:latin typeface="Arial" pitchFamily="34" charset="0"/>
                          <a:cs typeface="Arial" pitchFamily="34" charset="0"/>
                        </a:rPr>
                        <a:t>FEVEREIRO </a:t>
                      </a:r>
                      <a:r>
                        <a:rPr lang="pt-BR" sz="3600" b="1" i="0" u="sng" strike="noStrike" baseline="0" dirty="0" smtClean="0">
                          <a:solidFill>
                            <a:srgbClr val="00FF00"/>
                          </a:solidFill>
                          <a:latin typeface="Arial" pitchFamily="34" charset="0"/>
                          <a:cs typeface="Arial" pitchFamily="34" charset="0"/>
                        </a:rPr>
                        <a:t>de 2018</a:t>
                      </a:r>
                      <a:endParaRPr lang="pt-BR" sz="3600" b="1" i="0" u="sng" strike="noStrike" dirty="0">
                        <a:solidFill>
                          <a:srgbClr val="00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90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253611"/>
              </p:ext>
            </p:extLst>
          </p:nvPr>
        </p:nvGraphicFramePr>
        <p:xfrm>
          <a:off x="1075764" y="1344706"/>
          <a:ext cx="10434918" cy="522821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45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9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Dimensão </a:t>
                      </a: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Religiosa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40.603,20</a:t>
                      </a:r>
                      <a:endParaRPr lang="pt-BR" sz="4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Dimensão </a:t>
                      </a: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Social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1.401,60</a:t>
                      </a:r>
                      <a:endParaRPr lang="pt-BR" sz="4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Dimensão </a:t>
                      </a: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Missionária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2.506,94</a:t>
                      </a:r>
                      <a:endParaRPr lang="pt-BR" sz="4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de aplicação do </a:t>
                      </a: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Dízimo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44.511,74</a:t>
                      </a:r>
                      <a:endParaRPr lang="pt-BR" sz="4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- Dízimo e </a:t>
                      </a: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Ofertas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R$</a:t>
                      </a:r>
                      <a:r>
                        <a:rPr lang="pt-BR" sz="2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60.068,15</a:t>
                      </a:r>
                      <a:endParaRPr lang="pt-BR" sz="28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de aplicação do Dízimo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R$</a:t>
                      </a:r>
                      <a:r>
                        <a:rPr lang="pt-BR" sz="2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2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44.511,74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rgbClr val="33CC33"/>
                          </a:solidFill>
                          <a:latin typeface="Arial Black"/>
                        </a:rPr>
                        <a:t>Saldo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 smtClean="0">
                          <a:solidFill>
                            <a:srgbClr val="FF0000"/>
                          </a:solidFill>
                          <a:latin typeface="Arial Black"/>
                        </a:rPr>
                        <a:t> </a:t>
                      </a:r>
                      <a:r>
                        <a:rPr lang="pt-BR" sz="2800" b="1" i="0" u="none" strike="noStrike" dirty="0" smtClean="0">
                          <a:solidFill>
                            <a:srgbClr val="92D050"/>
                          </a:solidFill>
                          <a:latin typeface="Arial Black"/>
                        </a:rPr>
                        <a:t>R$</a:t>
                      </a:r>
                      <a:r>
                        <a:rPr lang="pt-BR" sz="2800" b="1" i="0" u="none" strike="noStrike" baseline="0" dirty="0" smtClean="0">
                          <a:solidFill>
                            <a:srgbClr val="92D050"/>
                          </a:solidFill>
                          <a:latin typeface="Arial Black"/>
                        </a:rPr>
                        <a:t> </a:t>
                      </a:r>
                      <a:r>
                        <a:rPr lang="pt-BR" sz="2800" b="1" i="0" u="none" strike="noStrike" dirty="0" smtClean="0">
                          <a:solidFill>
                            <a:srgbClr val="92D050"/>
                          </a:solidFill>
                          <a:latin typeface="Arial Black"/>
                        </a:rPr>
                        <a:t>15.556,41</a:t>
                      </a:r>
                      <a:endParaRPr lang="pt-BR" sz="2800" b="1" i="0" u="none" strike="noStrike" dirty="0">
                        <a:solidFill>
                          <a:srgbClr val="92D050"/>
                        </a:solidFill>
                        <a:latin typeface="Arial Blac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2635623" y="564776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u="sng" dirty="0" smtClean="0">
                <a:solidFill>
                  <a:srgbClr val="33CC3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RESUMO</a:t>
            </a:r>
            <a:endParaRPr lang="pt-BR" sz="3600" u="sng" dirty="0">
              <a:solidFill>
                <a:srgbClr val="33CC33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981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90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Aharoni</vt:lpstr>
      <vt:lpstr>Arial</vt:lpstr>
      <vt:lpstr>Arial Black</vt:lpstr>
      <vt:lpstr>Calibri</vt:lpstr>
      <vt:lpstr>Calibri Light</vt:lpstr>
      <vt:lpstr>Office Theme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Finanças Imaculada</dc:creator>
  <cp:lastModifiedBy>Usuário do Windows</cp:lastModifiedBy>
  <cp:revision>18</cp:revision>
  <dcterms:created xsi:type="dcterms:W3CDTF">2016-11-12T19:07:28Z</dcterms:created>
  <dcterms:modified xsi:type="dcterms:W3CDTF">2018-03-09T21:05:56Z</dcterms:modified>
</cp:coreProperties>
</file>