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1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7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76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45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239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00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8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390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2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266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01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1A991-5B38-4211-B3ED-E70D6B26D0DE}" type="datetimeFigureOut">
              <a:rPr lang="pt-BR" smtClean="0"/>
              <a:t>14/04/2018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219A-6A49-447C-B384-CFAE4A228F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92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141651"/>
              </p:ext>
            </p:extLst>
          </p:nvPr>
        </p:nvGraphicFramePr>
        <p:xfrm>
          <a:off x="936164" y="1721221"/>
          <a:ext cx="10219765" cy="473336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582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194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R$ 35.789,50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583">
                <a:tc>
                  <a:txBody>
                    <a:bodyPr/>
                    <a:lstStyle/>
                    <a:p>
                      <a:r>
                        <a:rPr lang="pt-BR" sz="3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 Dízimo das Capelas</a:t>
                      </a:r>
                      <a:endParaRPr lang="pt-BR" sz="3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14.948,64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Dizimo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Mirim 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4400" b="1" i="0" u="none" strike="noStrike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 908,30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433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 das Missas - Matriz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R$ 3.985,80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078"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36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Entradas</a:t>
                      </a:r>
                      <a:endParaRPr lang="pt-BR" sz="36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4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R$ 55.632,24</a:t>
                      </a:r>
                      <a:endParaRPr lang="pt-BR" sz="4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186382"/>
              </p:ext>
            </p:extLst>
          </p:nvPr>
        </p:nvGraphicFramePr>
        <p:xfrm>
          <a:off x="2207568" y="404665"/>
          <a:ext cx="7676958" cy="1131709"/>
        </p:xfrm>
        <a:graphic>
          <a:graphicData uri="http://schemas.openxmlformats.org/drawingml/2006/table">
            <a:tbl>
              <a:tblPr/>
              <a:tblGrid>
                <a:gridCol w="7676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8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Onde Foi Parar O Meu Dízimo?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67">
                <a:tc>
                  <a:txBody>
                    <a:bodyPr/>
                    <a:lstStyle/>
                    <a:p>
                      <a:pPr algn="ctr" fontAlgn="b"/>
                      <a:r>
                        <a:rPr lang="pt-BR" sz="3600" b="1" i="0" u="sng" strike="noStrike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Mês de</a:t>
                      </a:r>
                      <a:r>
                        <a:rPr lang="pt-BR" sz="3600" b="1" i="0" u="sng" strike="noStrike" baseline="0" dirty="0" smtClean="0">
                          <a:solidFill>
                            <a:srgbClr val="00FF00"/>
                          </a:solidFill>
                          <a:latin typeface="Arial" pitchFamily="34" charset="0"/>
                          <a:cs typeface="Arial" pitchFamily="34" charset="0"/>
                        </a:rPr>
                        <a:t> MARÇO de 2018</a:t>
                      </a:r>
                      <a:endParaRPr lang="pt-BR" sz="3600" b="1" i="0" u="sng" strike="noStrike" dirty="0">
                        <a:solidFill>
                          <a:srgbClr val="00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5" marR="9255" marT="925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169193"/>
              </p:ext>
            </p:extLst>
          </p:nvPr>
        </p:nvGraphicFramePr>
        <p:xfrm>
          <a:off x="1075764" y="1344706"/>
          <a:ext cx="10434918" cy="522821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5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Religiosa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39.651,46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Social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820,00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Dimensão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Missionária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</a:t>
                      </a:r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11.663,08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Dízimo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R$ 52.134,54</a:t>
                      </a:r>
                      <a:endParaRPr lang="pt-BR" sz="4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- Dízimo e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Ofertas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55.632,24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de aplicação do Dízimo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R$</a:t>
                      </a:r>
                      <a:r>
                        <a:rPr lang="pt-BR" sz="28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52.134,54</a:t>
                      </a:r>
                      <a:endParaRPr lang="pt-BR" sz="2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3527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b="1" i="0" u="none" strike="noStrike" dirty="0">
                          <a:solidFill>
                            <a:srgbClr val="33CC33"/>
                          </a:solidFill>
                          <a:latin typeface="Arial Black"/>
                        </a:rPr>
                        <a:t>Saldo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600" b="1" dirty="0" smtClean="0">
                          <a:solidFill>
                            <a:srgbClr val="33CC33"/>
                          </a:solidFill>
                        </a:rPr>
                        <a:t> R$ 3.947,70</a:t>
                      </a:r>
                      <a:endParaRPr lang="pt-BR" sz="3600" b="1" dirty="0">
                        <a:solidFill>
                          <a:srgbClr val="33CC33"/>
                        </a:solidFill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635623" y="564776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u="sng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RESUMO</a:t>
            </a:r>
            <a:endParaRPr lang="pt-BR" sz="3600" u="sng" dirty="0">
              <a:solidFill>
                <a:srgbClr val="33CC3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9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6600" b="1" dirty="0" smtClean="0">
                <a:solidFill>
                  <a:srgbClr val="33CC33"/>
                </a:solidFill>
              </a:rPr>
              <a:t>Campanha Benfeitor</a:t>
            </a:r>
            <a:endParaRPr lang="pt-BR" sz="6600" b="1" dirty="0">
              <a:solidFill>
                <a:srgbClr val="33CC3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pt-BR" dirty="0" smtClean="0">
                <a:solidFill>
                  <a:srgbClr val="33CC33"/>
                </a:solidFill>
              </a:rPr>
              <a:t>Mês de Março = 208 Contribuintes – R$ 2.496,00</a:t>
            </a:r>
            <a:endParaRPr lang="pt-BR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97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Balancete março de 2018</Template>
  <TotalTime>2</TotalTime>
  <Words>102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Campanha Benfeitor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2</cp:revision>
  <dcterms:created xsi:type="dcterms:W3CDTF">2018-04-14T20:26:38Z</dcterms:created>
  <dcterms:modified xsi:type="dcterms:W3CDTF">2018-04-14T20:29:35Z</dcterms:modified>
</cp:coreProperties>
</file>