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11/05/2018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07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11/05/2018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76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11/05/2018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945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11/05/2018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239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11/05/2018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200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11/05/2018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258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11/05/2018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390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11/05/2018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425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11/05/2018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6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11/05/2018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01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11/05/2018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50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1A991-5B38-4211-B3ED-E70D6B26D0DE}" type="datetimeFigureOut">
              <a:rPr lang="pt-BR" smtClean="0"/>
              <a:t>11/05/2018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6923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226350"/>
              </p:ext>
            </p:extLst>
          </p:nvPr>
        </p:nvGraphicFramePr>
        <p:xfrm>
          <a:off x="936164" y="1721221"/>
          <a:ext cx="10378012" cy="473336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684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3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1194">
                <a:tc>
                  <a:txBody>
                    <a:bodyPr/>
                    <a:lstStyle/>
                    <a:p>
                      <a:r>
                        <a:rPr lang="pt-BR" sz="4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Dizimo</a:t>
                      </a:r>
                      <a:endParaRPr lang="pt-BR" sz="4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R$ 43.463,50</a:t>
                      </a:r>
                      <a:endParaRPr lang="pt-BR" sz="40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2583">
                <a:tc>
                  <a:txBody>
                    <a:bodyPr/>
                    <a:lstStyle/>
                    <a:p>
                      <a:r>
                        <a:rPr lang="pt-BR" sz="4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Dízimo das Capelas</a:t>
                      </a:r>
                      <a:endParaRPr lang="pt-BR" sz="4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4000" b="1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</a:t>
                      </a:r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18.621,32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078">
                <a:tc>
                  <a:txBody>
                    <a:bodyPr/>
                    <a:lstStyle/>
                    <a:p>
                      <a:pPr algn="l" fontAlgn="b"/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Dizimo</a:t>
                      </a:r>
                      <a:r>
                        <a:rPr lang="pt-BR" sz="40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Mirim </a:t>
                      </a:r>
                      <a:endParaRPr lang="pt-BR" sz="4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</a:t>
                      </a:r>
                      <a:r>
                        <a:rPr lang="pt-BR" sz="4000" b="1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605,00</a:t>
                      </a:r>
                      <a:endParaRPr lang="pt-BR" sz="40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7433">
                <a:tc>
                  <a:txBody>
                    <a:bodyPr/>
                    <a:lstStyle/>
                    <a:p>
                      <a:pPr algn="l" fontAlgn="b"/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Ofertas das Missas - Matriz</a:t>
                      </a:r>
                      <a:endParaRPr lang="pt-BR" sz="4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R$ 3.743,00</a:t>
                      </a:r>
                      <a:endParaRPr lang="pt-BR" sz="40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078">
                <a:tc>
                  <a:txBody>
                    <a:bodyPr/>
                    <a:lstStyle/>
                    <a:p>
                      <a:pPr algn="l" fontAlgn="b"/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pt-BR" sz="40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Entradas</a:t>
                      </a:r>
                      <a:endParaRPr lang="pt-BR" sz="4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R$ 66.432,82</a:t>
                      </a:r>
                      <a:endParaRPr lang="pt-BR" sz="4000" b="1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517555"/>
              </p:ext>
            </p:extLst>
          </p:nvPr>
        </p:nvGraphicFramePr>
        <p:xfrm>
          <a:off x="2207568" y="404665"/>
          <a:ext cx="7676958" cy="1131709"/>
        </p:xfrm>
        <a:graphic>
          <a:graphicData uri="http://schemas.openxmlformats.org/drawingml/2006/table">
            <a:tbl>
              <a:tblPr/>
              <a:tblGrid>
                <a:gridCol w="7676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38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3600" b="1" i="0" u="sng" strike="noStrike" dirty="0" smtClean="0">
                          <a:solidFill>
                            <a:srgbClr val="00FF00"/>
                          </a:solidFill>
                          <a:latin typeface="Arial" pitchFamily="34" charset="0"/>
                          <a:cs typeface="Arial" pitchFamily="34" charset="0"/>
                        </a:rPr>
                        <a:t>Onde Foi Parar O Meu Dízimo?</a:t>
                      </a:r>
                      <a:endParaRPr lang="pt-BR" sz="3600" b="1" i="0" u="sng" strike="noStrike" dirty="0">
                        <a:solidFill>
                          <a:srgbClr val="00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9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3600" b="1" i="0" u="sng" strike="noStrike" dirty="0" smtClean="0">
                          <a:solidFill>
                            <a:srgbClr val="00FF00"/>
                          </a:solidFill>
                          <a:latin typeface="Arial" pitchFamily="34" charset="0"/>
                          <a:cs typeface="Arial" pitchFamily="34" charset="0"/>
                        </a:rPr>
                        <a:t>Mês de</a:t>
                      </a:r>
                      <a:r>
                        <a:rPr lang="pt-BR" sz="3600" b="1" i="0" u="sng" strike="noStrike" baseline="0" dirty="0" smtClean="0">
                          <a:solidFill>
                            <a:srgbClr val="00FF00"/>
                          </a:solidFill>
                          <a:latin typeface="Arial" pitchFamily="34" charset="0"/>
                          <a:cs typeface="Arial" pitchFamily="34" charset="0"/>
                        </a:rPr>
                        <a:t> Abril de 2018</a:t>
                      </a:r>
                      <a:endParaRPr lang="pt-BR" sz="3600" b="1" i="0" u="sng" strike="noStrike" dirty="0">
                        <a:solidFill>
                          <a:srgbClr val="00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90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490154"/>
              </p:ext>
            </p:extLst>
          </p:nvPr>
        </p:nvGraphicFramePr>
        <p:xfrm>
          <a:off x="1075764" y="1344706"/>
          <a:ext cx="10434918" cy="522821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45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9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Dimensão </a:t>
                      </a:r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Religiosa</a:t>
                      </a:r>
                      <a:endParaRPr lang="pt-BR" sz="3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39.660,83</a:t>
                      </a:r>
                      <a:endParaRPr lang="pt-BR" sz="3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Dimensão </a:t>
                      </a:r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Social</a:t>
                      </a:r>
                      <a:endParaRPr lang="pt-BR" sz="3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752,00</a:t>
                      </a:r>
                      <a:endParaRPr lang="pt-BR" sz="3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Dimensão </a:t>
                      </a:r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Missionária</a:t>
                      </a:r>
                      <a:endParaRPr lang="pt-BR" sz="3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15.553,00</a:t>
                      </a:r>
                      <a:endParaRPr lang="pt-BR" sz="3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de aplicação do </a:t>
                      </a:r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Dízimo</a:t>
                      </a:r>
                      <a:endParaRPr lang="pt-BR" sz="3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R$ 55.965,83</a:t>
                      </a:r>
                      <a:endParaRPr lang="pt-BR" sz="3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endParaRPr lang="pt-BR" sz="3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3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- Dízimo e </a:t>
                      </a:r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Ofertas</a:t>
                      </a:r>
                      <a:endParaRPr lang="pt-BR" sz="3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R$</a:t>
                      </a:r>
                      <a:r>
                        <a:rPr lang="pt-BR" sz="36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66.432,82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de aplicação do Dízimo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R$</a:t>
                      </a:r>
                      <a:r>
                        <a:rPr lang="pt-BR" sz="36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55.965,83</a:t>
                      </a:r>
                      <a:endParaRPr lang="pt-BR" sz="3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i="0" u="none" strike="noStrike" dirty="0">
                          <a:solidFill>
                            <a:srgbClr val="33CC33"/>
                          </a:solidFill>
                          <a:latin typeface="Arial Black"/>
                        </a:rPr>
                        <a:t>Saldo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dirty="0" smtClean="0">
                          <a:solidFill>
                            <a:srgbClr val="33CC33"/>
                          </a:solidFill>
                        </a:rPr>
                        <a:t> R$ 10.466,99</a:t>
                      </a:r>
                      <a:endParaRPr lang="pt-BR" sz="3600" b="1" dirty="0">
                        <a:solidFill>
                          <a:srgbClr val="33CC33"/>
                        </a:solidFill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2635623" y="564776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u="sng" dirty="0" smtClean="0">
                <a:solidFill>
                  <a:srgbClr val="33CC3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RESUMO</a:t>
            </a:r>
            <a:endParaRPr lang="pt-BR" sz="3600" u="sng" dirty="0">
              <a:solidFill>
                <a:srgbClr val="33CC33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981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69797"/>
            <a:ext cx="10515600" cy="1325563"/>
          </a:xfrm>
        </p:spPr>
        <p:txBody>
          <a:bodyPr>
            <a:normAutofit/>
          </a:bodyPr>
          <a:lstStyle/>
          <a:p>
            <a:r>
              <a:rPr lang="pt-BR" sz="6000" b="1" dirty="0" smtClean="0">
                <a:solidFill>
                  <a:srgbClr val="33CC33"/>
                </a:solidFill>
              </a:rPr>
              <a:t>Campanha do Benfeitor Abril</a:t>
            </a:r>
            <a:endParaRPr lang="pt-BR" sz="6000" b="1" dirty="0">
              <a:solidFill>
                <a:srgbClr val="33CC33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38200" y="3267456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/>
              <a:t>Benfeitor: 207 Contribuintes – R$ 2.484,00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1211399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411</TotalTime>
  <Words>102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Calibri Light</vt:lpstr>
      <vt:lpstr>Office Theme</vt:lpstr>
      <vt:lpstr>Apresentação do PowerPoint</vt:lpstr>
      <vt:lpstr>Apresentação do PowerPoint</vt:lpstr>
      <vt:lpstr>Campanha do Benfeitor Abril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Finanças Imaculada</dc:creator>
  <cp:lastModifiedBy>Usuário do Windows</cp:lastModifiedBy>
  <cp:revision>23</cp:revision>
  <dcterms:created xsi:type="dcterms:W3CDTF">2016-11-12T19:07:28Z</dcterms:created>
  <dcterms:modified xsi:type="dcterms:W3CDTF">2018-05-11T20:19:10Z</dcterms:modified>
</cp:coreProperties>
</file>